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7" r:id="rId3"/>
    <p:sldId id="261" r:id="rId4"/>
    <p:sldId id="262" r:id="rId5"/>
    <p:sldId id="264" r:id="rId6"/>
    <p:sldId id="266" r:id="rId7"/>
    <p:sldId id="263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785794"/>
            <a:ext cx="5214974" cy="385765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3600" b="1" dirty="0" smtClean="0">
                <a:ln/>
                <a:solidFill>
                  <a:schemeClr val="accent3"/>
                </a:solidFill>
              </a:rPr>
              <a:t>Презентація </a:t>
            </a:r>
            <a:br>
              <a:rPr lang="uk-UA" sz="3600" b="1" dirty="0" smtClean="0">
                <a:ln/>
                <a:solidFill>
                  <a:schemeClr val="accent3"/>
                </a:solidFill>
              </a:rPr>
            </a:br>
            <a:r>
              <a:rPr lang="uk-UA" sz="3600" b="1" dirty="0" smtClean="0">
                <a:ln/>
                <a:solidFill>
                  <a:schemeClr val="accent3"/>
                </a:solidFill>
              </a:rPr>
              <a:t>на тему: </a:t>
            </a:r>
            <a:br>
              <a:rPr lang="uk-UA" sz="3600" b="1" dirty="0" smtClean="0">
                <a:ln/>
                <a:solidFill>
                  <a:schemeClr val="accent3"/>
                </a:solidFill>
              </a:rPr>
            </a:br>
            <a:r>
              <a:rPr lang="uk-UA" sz="3600" b="1" dirty="0" smtClean="0">
                <a:ln/>
                <a:solidFill>
                  <a:schemeClr val="accent3"/>
                </a:solidFill>
              </a:rPr>
              <a:t>Видатні вчені-фізики</a:t>
            </a:r>
            <a:br>
              <a:rPr lang="uk-UA" sz="3600" b="1" dirty="0" smtClean="0">
                <a:ln/>
                <a:solidFill>
                  <a:schemeClr val="accent3"/>
                </a:solidFill>
              </a:rPr>
            </a:br>
            <a:r>
              <a:rPr lang="uk-UA" b="1" dirty="0" smtClean="0">
                <a:ln/>
                <a:solidFill>
                  <a:schemeClr val="accent3"/>
                </a:solidFill>
              </a:rPr>
              <a:t/>
            </a:r>
            <a:br>
              <a:rPr lang="uk-UA" b="1" dirty="0" smtClean="0">
                <a:ln/>
                <a:solidFill>
                  <a:schemeClr val="accent3"/>
                </a:solidFill>
              </a:rPr>
            </a:br>
            <a:r>
              <a:rPr lang="uk-UA" b="1" dirty="0" smtClean="0">
                <a:ln/>
                <a:solidFill>
                  <a:schemeClr val="accent3"/>
                </a:solidFill>
              </a:rPr>
              <a:t/>
            </a:r>
            <a:br>
              <a:rPr lang="uk-UA" b="1" dirty="0" smtClean="0">
                <a:ln/>
                <a:solidFill>
                  <a:schemeClr val="accent3"/>
                </a:solidFill>
              </a:rPr>
            </a:br>
            <a:r>
              <a:rPr lang="uk-UA" b="1" dirty="0" smtClean="0">
                <a:ln/>
                <a:solidFill>
                  <a:schemeClr val="accent3"/>
                </a:solidFill>
              </a:rPr>
              <a:t/>
            </a:r>
            <a:br>
              <a:rPr lang="uk-UA" b="1" dirty="0" smtClean="0">
                <a:ln/>
                <a:solidFill>
                  <a:schemeClr val="accent3"/>
                </a:solidFill>
              </a:rPr>
            </a:b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22" y="4572008"/>
            <a:ext cx="3214678" cy="221457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2000" b="1" dirty="0" smtClean="0">
                <a:ln/>
                <a:solidFill>
                  <a:schemeClr val="accent3"/>
                </a:solidFill>
              </a:rPr>
              <a:t>Підготував </a:t>
            </a:r>
          </a:p>
          <a:p>
            <a:r>
              <a:rPr lang="uk-UA" sz="2000" b="1" dirty="0" smtClean="0">
                <a:ln/>
                <a:solidFill>
                  <a:schemeClr val="accent3"/>
                </a:solidFill>
              </a:rPr>
              <a:t>Учень 7-А класу </a:t>
            </a:r>
          </a:p>
          <a:p>
            <a:r>
              <a:rPr lang="uk-UA" sz="2000" b="1" dirty="0" err="1" smtClean="0">
                <a:ln/>
                <a:solidFill>
                  <a:schemeClr val="accent3"/>
                </a:solidFill>
              </a:rPr>
              <a:t>Жидачівської</a:t>
            </a:r>
            <a:r>
              <a:rPr lang="uk-UA" sz="2000" b="1" dirty="0" smtClean="0">
                <a:ln/>
                <a:solidFill>
                  <a:schemeClr val="accent3"/>
                </a:solidFill>
              </a:rPr>
              <a:t> ЗОШ №2 </a:t>
            </a:r>
          </a:p>
          <a:p>
            <a:r>
              <a:rPr lang="uk-UA" sz="2000" b="1" dirty="0" err="1" smtClean="0">
                <a:ln/>
                <a:solidFill>
                  <a:schemeClr val="accent3"/>
                </a:solidFill>
              </a:rPr>
              <a:t>Шкадар</a:t>
            </a:r>
            <a:r>
              <a:rPr lang="uk-UA" sz="2000" b="1" dirty="0" smtClean="0">
                <a:ln/>
                <a:solidFill>
                  <a:schemeClr val="accent3"/>
                </a:solidFill>
              </a:rPr>
              <a:t> Володимир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1\Desktop\0020-020-Djakuju-za-uvag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-142900"/>
            <a:ext cx="9286908" cy="700090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Історія фізики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000" dirty="0" smtClean="0"/>
              <a:t>Історія фізики – це історія </a:t>
            </a:r>
            <a:r>
              <a:rPr lang="uk-UA" sz="2000" dirty="0" err="1" smtClean="0"/>
              <a:t>відкритів</a:t>
            </a:r>
            <a:r>
              <a:rPr lang="uk-UA" sz="2000" dirty="0" smtClean="0"/>
              <a:t>, кожне з яких поглиблює наше розуміння природи.</a:t>
            </a:r>
          </a:p>
          <a:p>
            <a:r>
              <a:rPr lang="uk-UA" sz="2000" dirty="0" smtClean="0"/>
              <a:t>За кожним відкриттям стоїть людина, яка підіймає науку на новий щабель розвитку. </a:t>
            </a:r>
          </a:p>
          <a:p>
            <a:r>
              <a:rPr lang="uk-UA" sz="2000" dirty="0" smtClean="0"/>
              <a:t>Сьогодні ми завдячуємо їм за безліч  речей без яких не уявляємо свого життя. 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гшгшг_files\img2_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гшгшг_files\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гшгшг_files\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гшгшг_files\img7_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гшгшг_files\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гшгшг_files\img14_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гшгшг_files\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9"/>
            <a:ext cx="9144000" cy="685206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56</Words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Презентація  на тему:  Видатні вчені-фізики    </vt:lpstr>
      <vt:lpstr>Історія фізики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тему:  Видатні вчені фізики </dc:title>
  <dc:creator>1</dc:creator>
  <cp:lastModifiedBy>1</cp:lastModifiedBy>
  <cp:revision>7</cp:revision>
  <dcterms:created xsi:type="dcterms:W3CDTF">2015-08-04T09:09:25Z</dcterms:created>
  <dcterms:modified xsi:type="dcterms:W3CDTF">2015-10-04T11:29:02Z</dcterms:modified>
</cp:coreProperties>
</file>